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12541-33BC-4522-9480-8357BAEDE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332B1D-A9D5-4ADC-B997-8C316EF50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E98913-6089-4DBF-9C46-67535C7A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614E18-1400-4FE0-BC7B-844A8962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F4A751-8914-492D-B7AC-ED66E967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9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254D3-4DC5-4057-BDE1-E6E1CC16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6D63E4-ABB2-487F-A454-111F416E1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6D31D3-804B-4678-BD8C-478018C9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96622D-1FC7-48A2-805A-F4EDE954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F7304A-594C-47FC-9CDB-258BF9FE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29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0C5AD18-1BE2-4040-8C56-AF66E7E43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C7FDE3-9061-41BA-B303-2E15945AB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0F94AC-6C6D-4423-956A-E9D2782C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80AC84-D53F-4D79-AFE7-AA6E415D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6E8923-8517-4DF4-A3E0-F76630B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65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C62E5-10B2-4448-9CF0-8A97F892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20C6B-A6B9-476A-84B2-F97DDAE8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66885A-8DCF-489E-8574-8330883CF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58C6AE-4473-498B-A9EA-612BF375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5A9C6E-F570-4AEE-ACFD-190FF2B9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0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C9D32-0CFA-4975-98BE-D097FB7B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D6330C-D373-4F55-BD43-8968A33B0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D8372E-6DF2-4B9B-A54F-EEAD96DF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46A97B-B309-4488-AA1B-7FBEE347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8E3E02-7CCF-4B7C-B22D-363F2109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59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573550-628D-4BE8-B2D6-1E655A24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CD03A9-7625-4E09-8C4E-983CA3B77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94631A-178D-4551-8FFF-57CE01416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6EFA45-18DA-4815-96EA-7F6DB9E2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6A3EC9-AC4C-4BDC-9649-9ABB956E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1919C3-937C-4547-ABB0-52D6253A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71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6F927E-1DB8-4E5B-809D-577D6476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6BCD07-578C-4F57-8BE1-D92F4D606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A026DB-7017-4298-AA91-8FAD01904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C3C9FA-599F-4F90-9F3F-EE56CC8BE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F362D38-BFBC-47A2-B4BB-5274A0701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668A99C-1D22-4B74-BAD2-FD9A5119B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051DF44-1622-4F5D-99F6-48651E95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C61693E-E50D-4DC2-92F8-F5CD408D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32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8B1068-D4B9-45D6-92AA-F96CCBBD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7CEE725-1921-4F3C-BC83-20685F16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3BC79-7C84-4086-B789-C3A253DA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F10CAA-97D6-4D5E-A2BD-091AB357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92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DF6078D-0DD9-4617-9ECB-37DDC1E0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416BF30-8598-4B24-986F-70FB4170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667026-8F32-4FC8-8F32-0B53B7F3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03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4BCC7-3CBC-4C4F-AE94-72F28D51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CA0760-72F9-44D4-A04B-AF00757B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922605-1E57-48E1-A648-5C5ADB783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623EB9-32CE-4AEE-A426-B3A501AF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D02C77-382F-4922-AC4D-03C3DB2C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012884-6F3C-4CDB-AF29-E42A3EF1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88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90F2D5-F252-48D5-9674-E1ADD20A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8E660E-4E1F-4824-92F2-2F7715F8D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36F25C-6598-48F1-A9DE-2E1C3440C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2E28B7-6B95-4E41-8A77-A1F91DF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39A04D-C3F4-4E2E-AF8E-78FE5C8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13391E-5566-4CA5-A63B-0D37143D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97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E9B5D9-C1C2-40F7-8AA3-B1DB0733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B6BA5-7875-41AE-935E-D5BE19FF3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AFCF1B-6899-4F82-9F8B-11EA5DF95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ADC1-C60E-40B0-8CD4-F2458B4BE1E0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6808D5-439A-412E-8327-B619D352C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F65AD2-8C11-4DCB-A21F-901E3E74F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8905-701B-420A-8DFA-F4CD520E87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18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DA05A9D-D58E-4437-A9F0-4EDF10EFF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9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B33A761-D759-44EA-8D4E-2A2B59FF0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03" y="0"/>
            <a:ext cx="9177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5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Visio</dc:creator>
  <cp:lastModifiedBy>Visio</cp:lastModifiedBy>
  <cp:revision>1</cp:revision>
  <dcterms:created xsi:type="dcterms:W3CDTF">2023-11-03T11:21:37Z</dcterms:created>
  <dcterms:modified xsi:type="dcterms:W3CDTF">2023-11-03T11:22:04Z</dcterms:modified>
</cp:coreProperties>
</file>